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302" r:id="rId10"/>
    <p:sldId id="529" r:id="rId11"/>
    <p:sldId id="549" r:id="rId12"/>
    <p:sldId id="405" r:id="rId13"/>
    <p:sldId id="407" r:id="rId14"/>
    <p:sldId id="406" r:id="rId15"/>
    <p:sldId id="281" r:id="rId16"/>
    <p:sldId id="551" r:id="rId17"/>
    <p:sldId id="552" r:id="rId18"/>
    <p:sldId id="523" r:id="rId19"/>
    <p:sldId id="524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4D4842-9258-47B8-BD56-774CFDC0E349}" v="2" dt="2026-06-02T09:58:31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09:59:42.814" v="1881" actId="1076"/>
      <pc:docMkLst>
        <pc:docMk/>
      </pc:docMkLst>
      <pc:sldChg chg="delSp modSp mod">
        <pc:chgData name="Glen Jones" userId="e846aaca-4b24-4b13-b0d0-f2308e16b284" providerId="ADAL" clId="{ED47ACC3-9597-4D89-A1DC-43CF280EF274}" dt="2026-06-02T09:59:09.657" v="1877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09:59:09.657" v="1877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09:59:04.841" v="1876" actId="478"/>
          <ac:spMkLst>
            <pc:docMk/>
            <pc:sldMk cId="1531151529" sldId="407"/>
            <ac:spMk id="22" creationId="{DD1D238B-DFBC-5904-6BF3-0C37BA7C08ED}"/>
          </ac:spMkLst>
        </pc:spChg>
      </pc:sldChg>
      <pc:sldChg chg="modSp mod modAnim modNotesTx">
        <pc:chgData name="Glen Jones" userId="e846aaca-4b24-4b13-b0d0-f2308e16b284" providerId="ADAL" clId="{ED47ACC3-9597-4D89-A1DC-43CF280EF274}" dt="2026-06-02T09:58:33.773" v="1873" actId="6549"/>
        <pc:sldMkLst>
          <pc:docMk/>
          <pc:sldMk cId="2004214985" sldId="548"/>
        </pc:sldMkLst>
      </pc:sldChg>
      <pc:sldChg chg="delSp modSp mod">
        <pc:chgData name="Glen Jones" userId="e846aaca-4b24-4b13-b0d0-f2308e16b284" providerId="ADAL" clId="{ED47ACC3-9597-4D89-A1DC-43CF280EF274}" dt="2026-06-02T09:59:42.814" v="1881" actId="1076"/>
        <pc:sldMkLst>
          <pc:docMk/>
          <pc:sldMk cId="4115594571" sldId="552"/>
        </pc:sldMkLst>
        <pc:spChg chg="mod">
          <ac:chgData name="Glen Jones" userId="e846aaca-4b24-4b13-b0d0-f2308e16b284" providerId="ADAL" clId="{ED47ACC3-9597-4D89-A1DC-43CF280EF274}" dt="2026-06-02T09:59:42.814" v="1881" actId="1076"/>
          <ac:spMkLst>
            <pc:docMk/>
            <pc:sldMk cId="4115594571" sldId="552"/>
            <ac:spMk id="8" creationId="{D3706729-17CF-5BDD-734A-12C7E1B173F7}"/>
          </ac:spMkLst>
        </pc:spChg>
        <pc:spChg chg="del">
          <ac:chgData name="Glen Jones" userId="e846aaca-4b24-4b13-b0d0-f2308e16b284" providerId="ADAL" clId="{ED47ACC3-9597-4D89-A1DC-43CF280EF274}" dt="2026-06-02T09:59:38.142" v="1880" actId="478"/>
          <ac:spMkLst>
            <pc:docMk/>
            <pc:sldMk cId="4115594571" sldId="552"/>
            <ac:spMk id="22" creationId="{30A5D6D3-442B-5869-1375-F003AAD81D4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D1AAA-E14D-9063-E12B-FF60A4933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D4A642-EE4E-F49A-7ECE-174FCC5D01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B5A957-AD89-8F95-39CD-5A47BE8622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EB18FF-F5D5-95E6-0979-CFD12D62E9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724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D6587-2072-C525-0C0D-948864CDC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BB22E6-3FBE-8643-EC7A-5AB624AECA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0571E-697E-E81B-C6E9-D6239DB39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overreact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react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not acting as a prefix meaning “again”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BEF84-7EB5-9016-BB20-B7030A0CF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927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6868F-BEBB-604D-7E10-997F03CDC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D352D4-E1FB-19D4-0ACB-A6CC2210D8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0698C-A509-AA1C-E2D6-64FCF3016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BD8A4-C562-060A-347F-455747EC5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578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2" y="727364"/>
            <a:ext cx="11001157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600891" y="2784103"/>
            <a:ext cx="11001157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over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comes from Old English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which meant “above, beyond, or across”.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FE608-59AE-9C1E-746D-4734ADCAE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rtery8 Germany National Flag Patriotic Vexillology World Flags Country Region Poster Unframed Wall Art Print Poster Home Decor Premium">
            <a:extLst>
              <a:ext uri="{FF2B5EF4-FFF2-40B4-BE49-F238E27FC236}">
                <a16:creationId xmlns:a16="http://schemas.microsoft.com/office/drawing/2014/main" id="{8F2B04B0-486C-B07A-87A1-F297236779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1" b="12254"/>
          <a:stretch>
            <a:fillRect/>
          </a:stretch>
        </p:blipFill>
        <p:spPr bwMode="auto">
          <a:xfrm>
            <a:off x="0" y="0"/>
            <a:ext cx="12192000" cy="69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2F7A41C-86E0-9E82-718D-F86D609F2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318" y="0"/>
            <a:ext cx="6840682" cy="69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FEB48-37B3-C306-1EE0-811073F5E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509" y="613065"/>
            <a:ext cx="11596255" cy="57669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61840E-89E2-C663-638B-688793735B71}"/>
              </a:ext>
            </a:extLst>
          </p:cNvPr>
          <p:cNvSpPr txBox="1"/>
          <p:nvPr/>
        </p:nvSpPr>
        <p:spPr>
          <a:xfrm>
            <a:off x="600891" y="937443"/>
            <a:ext cx="11001157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Over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a very old base used by many early European languages. Variations still appear in: German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über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), and Dutch (over).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variation even appears in Old Norse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yfir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). This shows that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over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an ancient word that has been used for over 1,000 years. </a:t>
            </a:r>
          </a:p>
        </p:txBody>
      </p:sp>
    </p:spTree>
    <p:extLst>
      <p:ext uri="{BB962C8B-B14F-4D97-AF65-F5344CB8AC3E}">
        <p14:creationId xmlns:p14="http://schemas.microsoft.com/office/powerpoint/2010/main" val="2401783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oversleeping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rest by sleeping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oversleeping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386C872-96C3-B1E0-C877-EF9A90CDE28C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overjoyed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855425" y="4132320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165276" y="4129190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552257" y="42507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3666767" y="430660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894412" y="5052156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joy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1303909" y="41354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overjoyed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165276" y="5100527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4748202" y="4144505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4775559" y="5091443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331386" y="426328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overuse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8153377" y="3438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3735860" y="36001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8153377" y="44066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use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1373002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5475351" y="3469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7538327" y="36095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5475351" y="44376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overcrowded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881" y="1242335"/>
            <a:ext cx="2088759" cy="164686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257015" y="422296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crowd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907291" y="438505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257015" y="51915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group of people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544433" y="42138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overcrowded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4578989" y="422296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6702419" y="438505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4578989" y="52225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5DA379-BEF3-D49D-9AF2-D88E7A22DB1C}"/>
              </a:ext>
            </a:extLst>
          </p:cNvPr>
          <p:cNvSpPr txBox="1">
            <a:spLocks/>
          </p:cNvSpPr>
          <p:nvPr/>
        </p:nvSpPr>
        <p:spPr>
          <a:xfrm>
            <a:off x="9831540" y="4213877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325E1C-F010-D84D-F17D-6086AC27293A}"/>
              </a:ext>
            </a:extLst>
          </p:cNvPr>
          <p:cNvSpPr/>
          <p:nvPr/>
        </p:nvSpPr>
        <p:spPr>
          <a:xfrm>
            <a:off x="9280746" y="43543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EF0AD1-389A-3069-4E99-B2FFC2538888}"/>
              </a:ext>
            </a:extLst>
          </p:cNvPr>
          <p:cNvSpPr txBox="1">
            <a:spLocks/>
          </p:cNvSpPr>
          <p:nvPr/>
        </p:nvSpPr>
        <p:spPr>
          <a:xfrm>
            <a:off x="9831540" y="5185214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37F96-28DA-C145-AE8E-620C708D7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21050DB-63A4-63BA-7259-433C23D7B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87095-83F7-6D05-21EB-5B387A0B0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545371E-01EA-5A28-2A23-A031AB7413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393" y="3130208"/>
            <a:ext cx="3499068" cy="32645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D3D0E2-97CF-4E04-7461-3DC84A2A1029}"/>
              </a:ext>
            </a:extLst>
          </p:cNvPr>
          <p:cNvSpPr txBox="1"/>
          <p:nvPr/>
        </p:nvSpPr>
        <p:spPr>
          <a:xfrm>
            <a:off x="2491991" y="125136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overreacting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86AFF1-FFDB-54CA-8853-FB52E17C7B04}"/>
              </a:ext>
            </a:extLst>
          </p:cNvPr>
          <p:cNvSpPr txBox="1">
            <a:spLocks/>
          </p:cNvSpPr>
          <p:nvPr/>
        </p:nvSpPr>
        <p:spPr>
          <a:xfrm>
            <a:off x="7108081" y="2823682"/>
            <a:ext cx="143305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react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3EADAA3-4882-08A3-8F25-7F12F4E39033}"/>
              </a:ext>
            </a:extLst>
          </p:cNvPr>
          <p:cNvSpPr/>
          <p:nvPr/>
        </p:nvSpPr>
        <p:spPr>
          <a:xfrm>
            <a:off x="3638604" y="2916462"/>
            <a:ext cx="1000822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11F72B8-48A6-5D6B-9D2A-988B077D2945}"/>
              </a:ext>
            </a:extLst>
          </p:cNvPr>
          <p:cNvSpPr txBox="1">
            <a:spLocks/>
          </p:cNvSpPr>
          <p:nvPr/>
        </p:nvSpPr>
        <p:spPr>
          <a:xfrm>
            <a:off x="7108081" y="3799502"/>
            <a:ext cx="143305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to respond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11D6AA-FB2A-0F27-7AD0-B482DF216E66}"/>
              </a:ext>
            </a:extLst>
          </p:cNvPr>
          <p:cNvSpPr txBox="1">
            <a:spLocks/>
          </p:cNvSpPr>
          <p:nvPr/>
        </p:nvSpPr>
        <p:spPr>
          <a:xfrm>
            <a:off x="1069376" y="2745284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overreacting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5668536-11C5-A085-515A-6920D1E16BAD}"/>
              </a:ext>
            </a:extLst>
          </p:cNvPr>
          <p:cNvSpPr txBox="1">
            <a:spLocks/>
          </p:cNvSpPr>
          <p:nvPr/>
        </p:nvSpPr>
        <p:spPr>
          <a:xfrm>
            <a:off x="4841280" y="2799597"/>
            <a:ext cx="1583158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10E91CF9-6658-E1F5-90BF-80F8163D7AF0}"/>
              </a:ext>
            </a:extLst>
          </p:cNvPr>
          <p:cNvSpPr/>
          <p:nvPr/>
        </p:nvSpPr>
        <p:spPr>
          <a:xfrm>
            <a:off x="6567868" y="29400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387249A-2CCC-2C4B-72F9-A6489A53CBFD}"/>
              </a:ext>
            </a:extLst>
          </p:cNvPr>
          <p:cNvSpPr txBox="1">
            <a:spLocks/>
          </p:cNvSpPr>
          <p:nvPr/>
        </p:nvSpPr>
        <p:spPr>
          <a:xfrm>
            <a:off x="4841280" y="3771569"/>
            <a:ext cx="1583158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467991-6BB8-7762-3CC3-6FF8DAFC11D7}"/>
              </a:ext>
            </a:extLst>
          </p:cNvPr>
          <p:cNvSpPr txBox="1">
            <a:spLocks/>
          </p:cNvSpPr>
          <p:nvPr/>
        </p:nvSpPr>
        <p:spPr>
          <a:xfrm>
            <a:off x="9143277" y="2823682"/>
            <a:ext cx="150643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8CBEA3D5-BCDB-E1AF-0FC3-46C63875DB1C}"/>
              </a:ext>
            </a:extLst>
          </p:cNvPr>
          <p:cNvSpPr/>
          <p:nvPr/>
        </p:nvSpPr>
        <p:spPr>
          <a:xfrm>
            <a:off x="8636625" y="296411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B6D4956-89B4-0B79-D9EF-45A01D7C20E0}"/>
              </a:ext>
            </a:extLst>
          </p:cNvPr>
          <p:cNvSpPr txBox="1">
            <a:spLocks/>
          </p:cNvSpPr>
          <p:nvPr/>
        </p:nvSpPr>
        <p:spPr>
          <a:xfrm>
            <a:off x="9143278" y="3761729"/>
            <a:ext cx="150643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288103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0C682-32D9-019A-D997-EB71862B8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93437B6C-51AD-807E-1400-7B5AD3D30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9FA2-3B54-8323-A19D-31081D3D1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CADA20D-6263-5F24-992E-66230D6C0F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1477E2-4F66-7275-E19E-C0279767D8EF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overrun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5FBBA9-CA69-9DEB-A218-6E8346771440}"/>
              </a:ext>
            </a:extLst>
          </p:cNvPr>
          <p:cNvSpPr txBox="1">
            <a:spLocks/>
          </p:cNvSpPr>
          <p:nvPr/>
        </p:nvSpPr>
        <p:spPr>
          <a:xfrm>
            <a:off x="8363955" y="4166175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5D85D40-42A9-51C4-D227-F0B0B62B5E79}"/>
              </a:ext>
            </a:extLst>
          </p:cNvPr>
          <p:cNvSpPr/>
          <p:nvPr/>
        </p:nvSpPr>
        <p:spPr>
          <a:xfrm>
            <a:off x="5175297" y="434045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4E27105-A7A3-C728-91CC-34D3BB50870E}"/>
              </a:ext>
            </a:extLst>
          </p:cNvPr>
          <p:cNvSpPr txBox="1">
            <a:spLocks/>
          </p:cNvSpPr>
          <p:nvPr/>
        </p:nvSpPr>
        <p:spPr>
          <a:xfrm>
            <a:off x="8402942" y="5086011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have run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991DF25-174C-0A07-0B3F-A137B96A041F}"/>
              </a:ext>
            </a:extLst>
          </p:cNvPr>
          <p:cNvSpPr txBox="1">
            <a:spLocks/>
          </p:cNvSpPr>
          <p:nvPr/>
        </p:nvSpPr>
        <p:spPr>
          <a:xfrm>
            <a:off x="2812439" y="41692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overrun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706729-17CF-5BDD-734A-12C7E1B173F7}"/>
              </a:ext>
            </a:extLst>
          </p:cNvPr>
          <p:cNvSpPr txBox="1">
            <a:spLocks/>
          </p:cNvSpPr>
          <p:nvPr/>
        </p:nvSpPr>
        <p:spPr>
          <a:xfrm>
            <a:off x="6281128" y="417836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DC7A47A-5247-AE97-9763-F3D0D795F7E7}"/>
              </a:ext>
            </a:extLst>
          </p:cNvPr>
          <p:cNvSpPr txBox="1">
            <a:spLocks/>
          </p:cNvSpPr>
          <p:nvPr/>
        </p:nvSpPr>
        <p:spPr>
          <a:xfrm>
            <a:off x="6284089" y="5125298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686D5BBB-FF75-8D89-0EBE-E0930E37B7C5}"/>
              </a:ext>
            </a:extLst>
          </p:cNvPr>
          <p:cNvSpPr/>
          <p:nvPr/>
        </p:nvSpPr>
        <p:spPr>
          <a:xfrm>
            <a:off x="7839916" y="4297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9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overgro</a:t>
            </a:r>
            <a:r>
              <a:rPr lang="en-GB" sz="3200" dirty="0">
                <a:solidFill>
                  <a:schemeClr val="bg1"/>
                </a:solidFill>
              </a:rPr>
              <a:t> field was </a:t>
            </a:r>
            <a:r>
              <a:rPr lang="en-GB" sz="3200" dirty="0" err="1">
                <a:solidFill>
                  <a:schemeClr val="bg1"/>
                </a:solidFill>
              </a:rPr>
              <a:t>overun</a:t>
            </a:r>
            <a:r>
              <a:rPr lang="en-GB" sz="3200" dirty="0">
                <a:solidFill>
                  <a:schemeClr val="bg1"/>
                </a:solidFill>
              </a:rPr>
              <a:t> with weeds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because the land had been </a:t>
            </a:r>
            <a:r>
              <a:rPr lang="en-GB" sz="3200" dirty="0" err="1">
                <a:solidFill>
                  <a:schemeClr val="bg1"/>
                </a:solidFill>
              </a:rPr>
              <a:t>overuseed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overgrown</a:t>
            </a:r>
            <a:r>
              <a:rPr lang="en-GB" sz="3200" dirty="0">
                <a:solidFill>
                  <a:schemeClr val="bg1"/>
                </a:solidFill>
              </a:rPr>
              <a:t> field was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overrun</a:t>
            </a:r>
            <a:r>
              <a:rPr lang="en-GB" sz="3200" dirty="0">
                <a:solidFill>
                  <a:schemeClr val="bg1"/>
                </a:solidFill>
              </a:rPr>
              <a:t> with weeds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because the land had been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overused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overgrown field was overrun with weeds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because the land had been overused.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so </a:t>
            </a:r>
            <a:r>
              <a:rPr lang="en-GB" sz="3400" dirty="0" err="1">
                <a:solidFill>
                  <a:schemeClr val="bg1"/>
                </a:solidFill>
              </a:rPr>
              <a:t>oveconfident</a:t>
            </a:r>
            <a:r>
              <a:rPr lang="en-GB" sz="3400" dirty="0">
                <a:solidFill>
                  <a:schemeClr val="bg1"/>
                </a:solidFill>
              </a:rPr>
              <a:t> that he </a:t>
            </a:r>
            <a:r>
              <a:rPr lang="en-GB" sz="3400" dirty="0" err="1">
                <a:solidFill>
                  <a:schemeClr val="bg1"/>
                </a:solidFill>
              </a:rPr>
              <a:t>desided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dirty="0" err="1">
                <a:solidFill>
                  <a:schemeClr val="bg1"/>
                </a:solidFill>
              </a:rPr>
              <a:t>overlok</a:t>
            </a:r>
            <a:r>
              <a:rPr lang="en-GB" sz="3400" dirty="0">
                <a:solidFill>
                  <a:schemeClr val="bg1"/>
                </a:solidFill>
              </a:rPr>
              <a:t> the rules and </a:t>
            </a:r>
            <a:r>
              <a:rPr lang="en-GB" sz="3400" dirty="0" err="1">
                <a:solidFill>
                  <a:schemeClr val="bg1"/>
                </a:solidFill>
              </a:rPr>
              <a:t>overeact</a:t>
            </a:r>
            <a:r>
              <a:rPr lang="en-GB" sz="3400" dirty="0">
                <a:solidFill>
                  <a:schemeClr val="bg1"/>
                </a:solidFill>
              </a:rPr>
              <a:t> when things went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so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overconfident</a:t>
            </a:r>
            <a:r>
              <a:rPr lang="en-GB" sz="3400" dirty="0">
                <a:solidFill>
                  <a:schemeClr val="bg1"/>
                </a:solidFill>
              </a:rPr>
              <a:t> that 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decided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overlook</a:t>
            </a:r>
            <a:r>
              <a:rPr lang="en-GB" sz="3400" dirty="0">
                <a:solidFill>
                  <a:schemeClr val="bg1"/>
                </a:solidFill>
              </a:rPr>
              <a:t> the rules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overreact</a:t>
            </a:r>
            <a:r>
              <a:rPr lang="en-GB" sz="3400" dirty="0">
                <a:solidFill>
                  <a:schemeClr val="bg1"/>
                </a:solidFill>
              </a:rPr>
              <a:t> when things went wrong.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so overconfident that he decided to overlook the rules and overreact when things went wrong.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overcook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overeat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overheat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overjoyed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overrun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oversleep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overuse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overconfident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overcrowded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overgrown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overlook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overreact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illogical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logic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al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use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sleep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over/above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too much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Microsoft Office PowerPoint</Application>
  <PresentationFormat>Widescreen</PresentationFormat>
  <Paragraphs>157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64</cp:revision>
  <dcterms:created xsi:type="dcterms:W3CDTF">2022-05-31T09:42:07Z</dcterms:created>
  <dcterms:modified xsi:type="dcterms:W3CDTF">2026-06-02T09:59:43Z</dcterms:modified>
</cp:coreProperties>
</file>